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</p:sldMasterIdLst>
  <p:notesMasterIdLst>
    <p:notesMasterId r:id="rId16"/>
  </p:notesMasterIdLst>
  <p:sldIdLst>
    <p:sldId id="256" r:id="rId2"/>
    <p:sldId id="264" r:id="rId3"/>
    <p:sldId id="277" r:id="rId4"/>
    <p:sldId id="258" r:id="rId5"/>
    <p:sldId id="274" r:id="rId6"/>
    <p:sldId id="275" r:id="rId7"/>
    <p:sldId id="267" r:id="rId8"/>
    <p:sldId id="272" r:id="rId9"/>
    <p:sldId id="278" r:id="rId10"/>
    <p:sldId id="273" r:id="rId11"/>
    <p:sldId id="279" r:id="rId12"/>
    <p:sldId id="281" r:id="rId13"/>
    <p:sldId id="276" r:id="rId14"/>
    <p:sldId id="270" r:id="rId15"/>
  </p:sldIdLst>
  <p:sldSz cx="18288000" cy="10287000"/>
  <p:notesSz cx="6858000" cy="9144000"/>
  <p:embeddedFontLst>
    <p:embeddedFont>
      <p:font typeface="Poppins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D01079-DA22-4972-B7E5-D0FA10F8A72A}">
  <a:tblStyle styleId="{2ED01079-DA22-4972-B7E5-D0FA10F8A7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836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9191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568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798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5777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0953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9202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6280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2280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4F4F4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0F0F0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/>
        </p:nvSpPr>
        <p:spPr>
          <a:xfrm>
            <a:off x="1028700" y="3984708"/>
            <a:ext cx="9169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Click to add subtitle</a:t>
            </a:r>
            <a:endParaRPr/>
          </a:p>
        </p:txBody>
      </p:sp>
      <p:sp>
        <p:nvSpPr>
          <p:cNvPr id="15" name="Google Shape;15;p3"/>
          <p:cNvSpPr txBox="1"/>
          <p:nvPr/>
        </p:nvSpPr>
        <p:spPr>
          <a:xfrm>
            <a:off x="1028700" y="1123950"/>
            <a:ext cx="14241000" cy="27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3" b="1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CLICK TO EDIT</a:t>
            </a:r>
            <a:endParaRPr sz="11003" b="1">
              <a:solidFill>
                <a:srgbClr val="0056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3" b="1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THEME TITLE STYLE</a:t>
            </a:r>
            <a:endParaRPr sz="11003" b="1">
              <a:solidFill>
                <a:srgbClr val="00569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rgbClr val="F0F0F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457200" y="3946075"/>
            <a:ext cx="8229600" cy="59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»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8481250" y="12"/>
            <a:ext cx="9806732" cy="10286957"/>
          </a:xfrm>
          <a:custGeom>
            <a:avLst/>
            <a:gdLst/>
            <a:ahLst/>
            <a:cxnLst/>
            <a:rect l="l" t="t" r="r" b="b"/>
            <a:pathLst>
              <a:path w="2052777" h="2489824" extrusionOk="0">
                <a:moveTo>
                  <a:pt x="12780" y="0"/>
                </a:moveTo>
                <a:lnTo>
                  <a:pt x="2039997" y="0"/>
                </a:lnTo>
                <a:cubicBezTo>
                  <a:pt x="2047055" y="0"/>
                  <a:pt x="2052777" y="5722"/>
                  <a:pt x="2052777" y="12780"/>
                </a:cubicBezTo>
                <a:lnTo>
                  <a:pt x="2052777" y="2477045"/>
                </a:lnTo>
                <a:cubicBezTo>
                  <a:pt x="2052777" y="2484102"/>
                  <a:pt x="2047055" y="2489824"/>
                  <a:pt x="2039997" y="2489824"/>
                </a:cubicBezTo>
                <a:lnTo>
                  <a:pt x="12780" y="2489824"/>
                </a:lnTo>
                <a:cubicBezTo>
                  <a:pt x="5722" y="2489824"/>
                  <a:pt x="0" y="2484102"/>
                  <a:pt x="0" y="2477045"/>
                </a:cubicBezTo>
                <a:lnTo>
                  <a:pt x="0" y="12780"/>
                </a:lnTo>
                <a:cubicBezTo>
                  <a:pt x="0" y="5722"/>
                  <a:pt x="5722" y="0"/>
                  <a:pt x="12780" y="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457200" y="635000"/>
            <a:ext cx="74076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CLICK TO EDIT</a:t>
            </a:r>
            <a:endParaRPr sz="7000" b="1">
              <a:solidFill>
                <a:srgbClr val="0056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THEME TITLE STYLE</a:t>
            </a:r>
            <a:endParaRPr sz="7000" b="1">
              <a:solidFill>
                <a:srgbClr val="00569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20" name="Google Shape;20;p4"/>
          <p:cNvGraphicFramePr/>
          <p:nvPr/>
        </p:nvGraphicFramePr>
        <p:xfrm>
          <a:off x="10204349" y="1780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{2ED01079-DA22-4972-B7E5-D0FA10F8A72A}</a:tableStyleId>
              </a:tblPr>
              <a:tblGrid>
                <a:gridCol w="553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1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Click to Edit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b="1" u="none" strike="noStrike" cap="non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11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30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Click to Edit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b="1" u="none" strike="noStrike" cap="non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3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30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Click to Edit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b="1" u="none" strike="noStrike" cap="non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30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Click to Edit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b="1" u="none" strike="noStrike" cap="non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11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30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Click to Edit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b="1" u="none" strike="noStrike" cap="non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3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30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Click to Edit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b="1" u="none" strike="noStrike" cap="non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3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30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Click to Edit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</a:t>
                      </a:r>
                      <a:endParaRPr sz="30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56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F0F0F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/>
          <p:nvPr/>
        </p:nvSpPr>
        <p:spPr>
          <a:xfrm>
            <a:off x="843625" y="4406900"/>
            <a:ext cx="69615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CLICK TO EDIT</a:t>
            </a:r>
            <a:endParaRPr sz="7000" b="1">
              <a:solidFill>
                <a:srgbClr val="0056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THEME TITLE STYLE</a:t>
            </a:r>
            <a:endParaRPr sz="7000" b="1">
              <a:solidFill>
                <a:srgbClr val="00569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0" b="1">
              <a:solidFill>
                <a:srgbClr val="00569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43987" y="493753"/>
            <a:ext cx="8428401" cy="92915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/>
          <p:nvPr/>
        </p:nvSpPr>
        <p:spPr>
          <a:xfrm>
            <a:off x="8141647" y="-2599606"/>
            <a:ext cx="4287457" cy="4287457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13739832" y="8143040"/>
            <a:ext cx="4287457" cy="4287457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bg>
      <p:bgPr>
        <a:solidFill>
          <a:srgbClr val="F0F0F0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8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/>
          <p:nvPr/>
        </p:nvSpPr>
        <p:spPr>
          <a:xfrm>
            <a:off x="1750959" y="4191249"/>
            <a:ext cx="1905000" cy="190500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6"/>
          <p:cNvSpPr/>
          <p:nvPr/>
        </p:nvSpPr>
        <p:spPr>
          <a:xfrm>
            <a:off x="6044819" y="4191249"/>
            <a:ext cx="1905000" cy="190500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6"/>
          <p:cNvSpPr/>
          <p:nvPr/>
        </p:nvSpPr>
        <p:spPr>
          <a:xfrm>
            <a:off x="10338678" y="4191249"/>
            <a:ext cx="1905000" cy="190500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6"/>
          <p:cNvSpPr/>
          <p:nvPr/>
        </p:nvSpPr>
        <p:spPr>
          <a:xfrm>
            <a:off x="14632538" y="4191249"/>
            <a:ext cx="1905000" cy="190500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 txBox="1"/>
          <p:nvPr/>
        </p:nvSpPr>
        <p:spPr>
          <a:xfrm>
            <a:off x="2136141" y="4773613"/>
            <a:ext cx="113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0" u="none" strike="noStrike" cap="none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/>
          </a:p>
        </p:txBody>
      </p:sp>
      <p:sp>
        <p:nvSpPr>
          <p:cNvPr id="34" name="Google Shape;34;p6"/>
          <p:cNvSpPr txBox="1"/>
          <p:nvPr/>
        </p:nvSpPr>
        <p:spPr>
          <a:xfrm>
            <a:off x="6430000" y="4773613"/>
            <a:ext cx="113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0" u="none" strike="noStrike" cap="none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10723860" y="4773613"/>
            <a:ext cx="113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0" u="none" strike="noStrike" cap="none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/>
          </a:p>
        </p:txBody>
      </p:sp>
      <p:sp>
        <p:nvSpPr>
          <p:cNvPr id="36" name="Google Shape;36;p6"/>
          <p:cNvSpPr txBox="1"/>
          <p:nvPr/>
        </p:nvSpPr>
        <p:spPr>
          <a:xfrm>
            <a:off x="15017719" y="4773613"/>
            <a:ext cx="113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0" u="none" strike="noStrike" cap="none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/>
          </a:p>
        </p:txBody>
      </p:sp>
      <p:sp>
        <p:nvSpPr>
          <p:cNvPr id="37" name="Google Shape;37;p6"/>
          <p:cNvSpPr txBox="1"/>
          <p:nvPr/>
        </p:nvSpPr>
        <p:spPr>
          <a:xfrm>
            <a:off x="1322925" y="608550"/>
            <a:ext cx="10292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CLICK TO EDIT</a:t>
            </a:r>
            <a:endParaRPr sz="70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THEME TITLE STYLE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83850" y="6574358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•"/>
              <a:defRPr sz="280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–"/>
              <a:defRPr sz="2400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•"/>
              <a:defRPr sz="2000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–"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»"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9271550" y="6574358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•"/>
              <a:defRPr sz="280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–"/>
              <a:defRPr sz="2400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•"/>
              <a:defRPr sz="2000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–"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»"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5130100" y="6726758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•"/>
              <a:defRPr sz="280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–"/>
              <a:defRPr sz="2400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•"/>
              <a:defRPr sz="2000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–"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»"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13565750" y="6574358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Char char="•"/>
              <a:defRPr sz="280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Char char="–"/>
              <a:defRPr sz="2400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•"/>
              <a:defRPr sz="2000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–"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»"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rgbClr val="00569E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7"/>
          <p:cNvSpPr txBox="1"/>
          <p:nvPr/>
        </p:nvSpPr>
        <p:spPr>
          <a:xfrm>
            <a:off x="2608946" y="6815624"/>
            <a:ext cx="7541700" cy="23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92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123,456</a:t>
            </a:r>
            <a:endParaRPr/>
          </a:p>
        </p:txBody>
      </p:sp>
      <p:sp>
        <p:nvSpPr>
          <p:cNvPr id="46" name="Google Shape;46;p7"/>
          <p:cNvSpPr txBox="1"/>
          <p:nvPr/>
        </p:nvSpPr>
        <p:spPr>
          <a:xfrm>
            <a:off x="10667109" y="7506186"/>
            <a:ext cx="5011800" cy="9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4F4F4"/>
                </a:solidFill>
                <a:latin typeface="Poppins"/>
                <a:ea typeface="Poppins"/>
                <a:cs typeface="Poppins"/>
                <a:sym typeface="Poppins"/>
              </a:rPr>
              <a:t>Click to edit theme title</a:t>
            </a:r>
            <a:endParaRPr sz="2999">
              <a:solidFill>
                <a:srgbClr val="F4F4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F4F4F4"/>
                </a:solidFill>
                <a:latin typeface="Poppins"/>
                <a:ea typeface="Poppins"/>
                <a:cs typeface="Poppins"/>
                <a:sym typeface="Poppins"/>
              </a:rPr>
              <a:t>style</a:t>
            </a:r>
            <a:endParaRPr sz="2999">
              <a:solidFill>
                <a:srgbClr val="F4F4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7" name="Google Shape;4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08950" y="0"/>
            <a:ext cx="13070100" cy="659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bg>
      <p:bgPr>
        <a:solidFill>
          <a:srgbClr val="F0F0F0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91390" y="1586870"/>
            <a:ext cx="7575066" cy="75152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" name="Google Shape;50;p8"/>
          <p:cNvGrpSpPr/>
          <p:nvPr/>
        </p:nvGrpSpPr>
        <p:grpSpPr>
          <a:xfrm>
            <a:off x="0" y="1982004"/>
            <a:ext cx="9043246" cy="6488806"/>
            <a:chOff x="0" y="-57150"/>
            <a:chExt cx="2188800" cy="1570531"/>
          </a:xfrm>
        </p:grpSpPr>
        <p:sp>
          <p:nvSpPr>
            <p:cNvPr id="51" name="Google Shape;51;p8"/>
            <p:cNvSpPr/>
            <p:nvPr/>
          </p:nvSpPr>
          <p:spPr>
            <a:xfrm>
              <a:off x="0" y="0"/>
              <a:ext cx="2188755" cy="1513381"/>
            </a:xfrm>
            <a:custGeom>
              <a:avLst/>
              <a:gdLst/>
              <a:ahLst/>
              <a:cxnLst/>
              <a:rect l="l" t="t" r="r" b="b"/>
              <a:pathLst>
                <a:path w="2188755" h="1513381" extrusionOk="0">
                  <a:moveTo>
                    <a:pt x="11986" y="0"/>
                  </a:moveTo>
                  <a:lnTo>
                    <a:pt x="2176770" y="0"/>
                  </a:lnTo>
                  <a:cubicBezTo>
                    <a:pt x="2183389" y="0"/>
                    <a:pt x="2188755" y="5366"/>
                    <a:pt x="2188755" y="11986"/>
                  </a:cubicBezTo>
                  <a:lnTo>
                    <a:pt x="2188755" y="1501395"/>
                  </a:lnTo>
                  <a:cubicBezTo>
                    <a:pt x="2188755" y="1508014"/>
                    <a:pt x="2183389" y="1513381"/>
                    <a:pt x="2176770" y="1513381"/>
                  </a:cubicBezTo>
                  <a:lnTo>
                    <a:pt x="11986" y="1513381"/>
                  </a:lnTo>
                  <a:cubicBezTo>
                    <a:pt x="5366" y="1513381"/>
                    <a:pt x="0" y="1508014"/>
                    <a:pt x="0" y="1501395"/>
                  </a:cubicBezTo>
                  <a:lnTo>
                    <a:pt x="0" y="11986"/>
                  </a:lnTo>
                  <a:cubicBezTo>
                    <a:pt x="0" y="5366"/>
                    <a:pt x="5366" y="0"/>
                    <a:pt x="11986" y="0"/>
                  </a:cubicBezTo>
                  <a:close/>
                </a:path>
              </a:pathLst>
            </a:custGeom>
            <a:solidFill>
              <a:srgbClr val="005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8"/>
            <p:cNvSpPr txBox="1"/>
            <p:nvPr/>
          </p:nvSpPr>
          <p:spPr>
            <a:xfrm>
              <a:off x="0" y="-57150"/>
              <a:ext cx="2188800" cy="157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0" tIns="254000" rIns="254000" bIns="254000" anchor="ctr" anchorCtr="0">
              <a:noAutofit/>
            </a:bodyPr>
            <a:lstStyle/>
            <a:p>
              <a:pPr marL="0" marR="0" lvl="0" indent="0" algn="ctr" rtl="0">
                <a:lnSpc>
                  <a:spcPct val="17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" name="Google Shape;53;p8"/>
          <p:cNvSpPr txBox="1"/>
          <p:nvPr/>
        </p:nvSpPr>
        <p:spPr>
          <a:xfrm>
            <a:off x="1028700" y="2830277"/>
            <a:ext cx="7547400" cy="40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TO EDIT</a:t>
            </a:r>
            <a:endParaRPr sz="6999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THEME TITLE STYLE</a:t>
            </a:r>
            <a:endParaRPr sz="6999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46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746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746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746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746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»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746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746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746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746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46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746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746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746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746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»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746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746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746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746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bg>
      <p:bgPr>
        <a:solidFill>
          <a:schemeClr val="dk2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465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7465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746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746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746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»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746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746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746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746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Char char="•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40830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/>
          <p:nvPr/>
        </p:nvSpPr>
        <p:spPr>
          <a:xfrm>
            <a:off x="5732698" y="8423275"/>
            <a:ext cx="682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to edit subtitle</a:t>
            </a:r>
            <a:endParaRPr/>
          </a:p>
        </p:txBody>
      </p:sp>
      <p:sp>
        <p:nvSpPr>
          <p:cNvPr id="63" name="Google Shape;63;p9"/>
          <p:cNvSpPr/>
          <p:nvPr/>
        </p:nvSpPr>
        <p:spPr>
          <a:xfrm>
            <a:off x="14514776" y="-2574148"/>
            <a:ext cx="6435455" cy="6435455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/>
          <p:nvPr/>
        </p:nvSpPr>
        <p:spPr>
          <a:xfrm>
            <a:off x="-2661372" y="6426551"/>
            <a:ext cx="6435455" cy="6435455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9"/>
          <p:cNvSpPr txBox="1"/>
          <p:nvPr/>
        </p:nvSpPr>
        <p:spPr>
          <a:xfrm>
            <a:off x="3178639" y="1985973"/>
            <a:ext cx="11930700" cy="57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469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to</a:t>
            </a:r>
            <a:endParaRPr sz="12469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469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edit theme style</a:t>
            </a:r>
            <a:endParaRPr sz="12469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46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746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–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746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746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–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746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746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746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746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746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9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49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10" Type="http://schemas.openxmlformats.org/officeDocument/2006/relationships/image" Target="../media/image54.jpg"/><Relationship Id="rId4" Type="http://schemas.openxmlformats.org/officeDocument/2006/relationships/image" Target="../media/image35.jpg"/><Relationship Id="rId9" Type="http://schemas.openxmlformats.org/officeDocument/2006/relationships/image" Target="../media/image5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50353"/>
          </a:xfrm>
          <a:prstGeom prst="rect">
            <a:avLst/>
          </a:prstGeom>
        </p:spPr>
      </p:pic>
      <p:sp>
        <p:nvSpPr>
          <p:cNvPr id="71" name="Google Shape;71;p10"/>
          <p:cNvSpPr txBox="1"/>
          <p:nvPr/>
        </p:nvSpPr>
        <p:spPr>
          <a:xfrm>
            <a:off x="845820" y="6575508"/>
            <a:ext cx="1354074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By:</a:t>
            </a:r>
            <a:endParaRPr lang="en-US" sz="36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Reliable Industrial Solutions Engineering </a:t>
            </a:r>
            <a:r>
              <a:rPr lang="en-US" sz="36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Pvt</a:t>
            </a:r>
            <a:r>
              <a:rPr 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Ltd. (R.I.S.E)</a:t>
            </a:r>
            <a:endParaRPr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2" name="Google Shape;72;p10"/>
          <p:cNvSpPr txBox="1"/>
          <p:nvPr/>
        </p:nvSpPr>
        <p:spPr>
          <a:xfrm>
            <a:off x="1028700" y="1123950"/>
            <a:ext cx="14820900" cy="201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003" b="1" i="0" u="none" strike="noStrike" cap="none" dirty="0" err="1" smtClean="0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Kot</a:t>
            </a:r>
            <a:r>
              <a:rPr lang="en-US" sz="11003" b="1" i="0" u="none" strike="noStrike" cap="none" dirty="0" smtClean="0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1003" b="1" i="0" u="none" strike="noStrike" cap="none" dirty="0" err="1" smtClean="0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Palak</a:t>
            </a:r>
            <a:r>
              <a:rPr lang="en-US" sz="11003" b="1" i="0" u="none" strike="noStrike" cap="none" dirty="0" smtClean="0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4000" b="1" i="0" u="none" strike="noStrike" cap="none" dirty="0" smtClean="0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Early Production Facility</a:t>
            </a:r>
            <a:r>
              <a:rPr 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3" name="Google Shape;7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366734"/>
            <a:ext cx="18288000" cy="191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4B3670-F58B-4252-9C95-C58E38730D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9601" y="0"/>
            <a:ext cx="2438400" cy="2438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69E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22" y="302773"/>
            <a:ext cx="15541179" cy="9613680"/>
          </a:xfrm>
          <a:prstGeom prst="rect">
            <a:avLst/>
          </a:prstGeom>
        </p:spPr>
      </p:pic>
      <p:sp>
        <p:nvSpPr>
          <p:cNvPr id="204" name="Google Shape;204;p18"/>
          <p:cNvSpPr/>
          <p:nvPr/>
        </p:nvSpPr>
        <p:spPr>
          <a:xfrm>
            <a:off x="14102628" y="6411311"/>
            <a:ext cx="6434596" cy="6434596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4B3670-F58B-4252-9C95-C58E38730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9601" y="0"/>
            <a:ext cx="2438400" cy="2438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69E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44" y="241809"/>
            <a:ext cx="15612057" cy="9772073"/>
          </a:xfrm>
          <a:prstGeom prst="rect">
            <a:avLst/>
          </a:prstGeom>
        </p:spPr>
      </p:pic>
      <p:sp>
        <p:nvSpPr>
          <p:cNvPr id="204" name="Google Shape;204;p18"/>
          <p:cNvSpPr/>
          <p:nvPr/>
        </p:nvSpPr>
        <p:spPr>
          <a:xfrm>
            <a:off x="-2661372" y="6426551"/>
            <a:ext cx="6434596" cy="6434596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4B3670-F58B-4252-9C95-C58E38730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9601" y="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07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680" y="0"/>
            <a:ext cx="7739360" cy="10287000"/>
          </a:xfrm>
          <a:prstGeom prst="rect">
            <a:avLst/>
          </a:prstGeom>
        </p:spPr>
      </p:pic>
      <p:sp>
        <p:nvSpPr>
          <p:cNvPr id="88" name="Google Shape;88;p12"/>
          <p:cNvSpPr/>
          <p:nvPr/>
        </p:nvSpPr>
        <p:spPr>
          <a:xfrm>
            <a:off x="8141647" y="-2599606"/>
            <a:ext cx="4287921" cy="4287921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2"/>
          <p:cNvSpPr/>
          <p:nvPr/>
        </p:nvSpPr>
        <p:spPr>
          <a:xfrm>
            <a:off x="13739832" y="8143040"/>
            <a:ext cx="4287921" cy="4287921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rgbClr val="0056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2"/>
          <p:cNvSpPr txBox="1"/>
          <p:nvPr/>
        </p:nvSpPr>
        <p:spPr>
          <a:xfrm>
            <a:off x="1173311" y="680400"/>
            <a:ext cx="7547400" cy="10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 dirty="0">
                <a:solidFill>
                  <a:srgbClr val="00569E"/>
                </a:solidFill>
                <a:latin typeface="Poppins"/>
                <a:ea typeface="Poppins"/>
                <a:cs typeface="Poppins"/>
                <a:sym typeface="Poppins"/>
              </a:rPr>
              <a:t>INTRODUCTION</a:t>
            </a:r>
            <a:endParaRPr sz="7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4B3670-F58B-4252-9C95-C58E38730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9601" y="0"/>
            <a:ext cx="24384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681" y="2438400"/>
            <a:ext cx="9147038" cy="6484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1829098"/>
            <a:ext cx="9662159" cy="6766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B0F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054" y="1829098"/>
            <a:ext cx="8495466" cy="6766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B0F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332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883" y="1356658"/>
            <a:ext cx="4147258" cy="6766262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76498"/>
            <a:ext cx="4358640" cy="6766262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385" y="2484120"/>
            <a:ext cx="4133996" cy="6766560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836" y="3459480"/>
            <a:ext cx="4253924" cy="6766560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9188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814" y="5791200"/>
            <a:ext cx="7066343" cy="4495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487680"/>
            <a:ext cx="6400800" cy="48166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89053" y="503682"/>
            <a:ext cx="6400800" cy="480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9008" y="6621780"/>
            <a:ext cx="3766964" cy="2834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08" y="6621780"/>
            <a:ext cx="3839539" cy="2888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113" y="1843576"/>
            <a:ext cx="3767746" cy="2834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1356658"/>
            <a:ext cx="42672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243" y="1356658"/>
            <a:ext cx="427076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093" y="1356658"/>
            <a:ext cx="42672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67" y="5126629"/>
            <a:ext cx="3552825" cy="4737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6" y="1356658"/>
            <a:ext cx="4253907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1471" y="5126629"/>
            <a:ext cx="3552444" cy="4736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833" y="5126629"/>
            <a:ext cx="3497580" cy="4663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446" y="5126629"/>
            <a:ext cx="3541746" cy="4663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6505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4732" y="1372196"/>
            <a:ext cx="7590326" cy="42976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406" y="1372196"/>
            <a:ext cx="7590326" cy="43462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94"/>
          <a:stretch/>
        </p:blipFill>
        <p:spPr>
          <a:xfrm flipH="1">
            <a:off x="9456406" y="6064742"/>
            <a:ext cx="7590326" cy="4069858"/>
          </a:xfrm>
          <a:prstGeom prst="snip2DiagRect">
            <a:avLst>
              <a:gd name="adj1" fmla="val 0"/>
              <a:gd name="adj2" fmla="val 18539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33" y="6065520"/>
            <a:ext cx="7590326" cy="4069080"/>
          </a:xfrm>
          <a:prstGeom prst="snip2DiagRect">
            <a:avLst>
              <a:gd name="adj1" fmla="val 0"/>
              <a:gd name="adj2" fmla="val 17042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610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" y="1356658"/>
            <a:ext cx="54864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" y="6096000"/>
            <a:ext cx="54864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291" y="1356658"/>
            <a:ext cx="54864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632" y="3274193"/>
            <a:ext cx="6246707" cy="46996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291" y="6096000"/>
            <a:ext cx="54864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1645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71585"/>
            <a:ext cx="4132366" cy="3108960"/>
          </a:xfrm>
          <a:prstGeom prst="roundRect">
            <a:avLst>
              <a:gd name="adj" fmla="val 16667"/>
            </a:avLst>
          </a:prstGeom>
          <a:ln w="28575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430" y="2680345"/>
            <a:ext cx="4253024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098" y="1794500"/>
            <a:ext cx="4267200" cy="32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29" y="5092075"/>
            <a:ext cx="4193137" cy="3154680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292" y="3394700"/>
            <a:ext cx="4253024" cy="3200400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098" y="5880745"/>
            <a:ext cx="4253906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3"/>
          <a:stretch/>
        </p:blipFill>
        <p:spPr>
          <a:xfrm>
            <a:off x="9130150" y="6595100"/>
            <a:ext cx="4239304" cy="32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292" y="7032942"/>
            <a:ext cx="4253907" cy="3200400"/>
          </a:xfrm>
          <a:prstGeom prst="roundRect">
            <a:avLst>
              <a:gd name="adj" fmla="val 16667"/>
            </a:avLst>
          </a:prstGeom>
          <a:ln w="28575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78082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759" y="5190746"/>
            <a:ext cx="4267200" cy="31851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6"/>
          <a:stretch/>
        </p:blipFill>
        <p:spPr>
          <a:xfrm>
            <a:off x="4785360" y="6226909"/>
            <a:ext cx="4267200" cy="32128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0"/>
          <a:stretch/>
        </p:blipFill>
        <p:spPr>
          <a:xfrm>
            <a:off x="9297206" y="5818197"/>
            <a:ext cx="4253907" cy="32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617797"/>
            <a:ext cx="4253907" cy="32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60" y="1990346"/>
            <a:ext cx="4267200" cy="32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206" y="1520289"/>
            <a:ext cx="4253907" cy="32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759" y="591384"/>
            <a:ext cx="4267200" cy="32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" r="22417"/>
          <a:stretch/>
        </p:blipFill>
        <p:spPr>
          <a:xfrm>
            <a:off x="291507" y="6713576"/>
            <a:ext cx="4267200" cy="32076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609425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/>
        </p:nvSpPr>
        <p:spPr>
          <a:xfrm>
            <a:off x="959287" y="340995"/>
            <a:ext cx="163693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Poppins"/>
                <a:ea typeface="Poppins"/>
                <a:cs typeface="Poppins"/>
                <a:sym typeface="Poppins"/>
              </a:rPr>
              <a:t>GALLERY</a:t>
            </a:r>
            <a:endParaRPr sz="6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79" y="1706567"/>
            <a:ext cx="3826905" cy="3826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593" y="1356658"/>
            <a:ext cx="6698786" cy="3696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0743" y="1706567"/>
            <a:ext cx="3850248" cy="3857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79" y="5883382"/>
            <a:ext cx="3826905" cy="3826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0743" y="5883382"/>
            <a:ext cx="3872238" cy="3857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593" y="6467757"/>
            <a:ext cx="6621082" cy="3654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4014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69E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4"/>
          <p:cNvSpPr txBox="1"/>
          <p:nvPr/>
        </p:nvSpPr>
        <p:spPr>
          <a:xfrm>
            <a:off x="1913516" y="4205851"/>
            <a:ext cx="14460968" cy="2303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974" b="1" i="0" u="none" strike="noStrike" cap="none">
                <a:solidFill>
                  <a:srgbClr val="FFFDFC"/>
                </a:solidFill>
                <a:latin typeface="Poppins"/>
                <a:ea typeface="Poppins"/>
                <a:cs typeface="Poppins"/>
                <a:sym typeface="Poppins"/>
              </a:rPr>
              <a:t>THANK YOU!</a:t>
            </a:r>
            <a:endParaRPr/>
          </a:p>
        </p:txBody>
      </p:sp>
      <p:pic>
        <p:nvPicPr>
          <p:cNvPr id="340" name="Google Shape;3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52750"/>
            <a:ext cx="18424924" cy="193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31</Words>
  <Application>Microsoft Office PowerPoint</Application>
  <PresentationFormat>Custom</PresentationFormat>
  <Paragraphs>15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Poppins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SHB</cp:lastModifiedBy>
  <cp:revision>23</cp:revision>
  <dcterms:modified xsi:type="dcterms:W3CDTF">2025-08-23T18:28:13Z</dcterms:modified>
</cp:coreProperties>
</file>